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80" r:id="rId6"/>
    <p:sldId id="261" r:id="rId7"/>
    <p:sldId id="266" r:id="rId8"/>
    <p:sldId id="274" r:id="rId9"/>
    <p:sldId id="275" r:id="rId10"/>
    <p:sldId id="268" r:id="rId11"/>
    <p:sldId id="281" r:id="rId12"/>
    <p:sldId id="278" r:id="rId13"/>
    <p:sldId id="282" r:id="rId14"/>
    <p:sldId id="267" r:id="rId15"/>
    <p:sldId id="283" r:id="rId16"/>
    <p:sldId id="272" r:id="rId17"/>
    <p:sldId id="269" r:id="rId18"/>
    <p:sldId id="279" r:id="rId19"/>
    <p:sldId id="270" r:id="rId20"/>
    <p:sldId id="262" r:id="rId21"/>
    <p:sldId id="263" r:id="rId22"/>
    <p:sldId id="264" r:id="rId23"/>
    <p:sldId id="273" r:id="rId24"/>
    <p:sldId id="277" r:id="rId25"/>
    <p:sldId id="26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16.08.2022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16.08.2022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16.08.2022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16.08.2022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16.08.2022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16.08.2022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ovloselova_s_v.a2b2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профессиональной педагогической деятельности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Новоселовой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Светланы Владимировны,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воспитателя МБДОУ Детский сад комбинированного вида № 23 «Солнышко»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Зеленогорск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6115050" cy="714356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Совместно с детьми реализовали проекты</a:t>
            </a:r>
            <a:endParaRPr lang="ru-RU" b="1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642918"/>
            <a:ext cx="6572296" cy="4811715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«Бессмертный полк»</a:t>
            </a:r>
          </a:p>
          <a:p>
            <a:r>
              <a:rPr lang="ru-RU" sz="1600" dirty="0" smtClean="0"/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«Какие бывают блины»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«Почему Божья коровка так называется»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«Я и ЗОЖ»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«На кого я похож»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8" name="Picture 6" descr="https://a2b2.ru/storage/images/person/141256/news/23253/46967_preview_IMG_746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571612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4" name="Picture 12" descr="https://a2b2.ru/storage/images/person/141256/news/23253/46966_preview_IMG_746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429132"/>
            <a:ext cx="3000396" cy="2250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https://a2b2.ru/storage/images/person/141256/news/23253/46973_preview_IMG_7508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500438"/>
            <a:ext cx="3545921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6115050" cy="714356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b="1" dirty="0" smtClean="0"/>
          </a:p>
        </p:txBody>
      </p:sp>
      <p:pic>
        <p:nvPicPr>
          <p:cNvPr id="3075" name="Picture 3" descr="C:\Users\comp\Desktop\младшая группа на Набережной\август\IMG_8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2918"/>
            <a:ext cx="2357454" cy="1768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comp\Desktop\младшая группа на Набережной\август\IMG_8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9066"/>
            <a:ext cx="2286015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6" name="Picture 14" descr="https://a2b2.ru/storage/images/person/141256/news/24603/49192_preview_IMG_971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642918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90" name="Picture 18" descr="https://a2b2.ru/storage/images/person/141256/news/24603/49197_preview_IMG_981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2714620"/>
            <a:ext cx="2476517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D:\Света\МОЕ СРЕДНЯЯ ГРУППА 18-19 г\рыцари и принцессы и космос\IMG_213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4786322"/>
            <a:ext cx="2466982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C:\Users\comp\Desktop\младшая группа на Набережной\август\IMG_821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4357694"/>
            <a:ext cx="192882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C:\Users\comp\Desktop\младшая группа на Набережной\август\IMG_814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28" y="2285992"/>
            <a:ext cx="235745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285720" y="214290"/>
            <a:ext cx="3260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«Что растет на нашем участке»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142852"/>
            <a:ext cx="2488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«Непоседы в космосе»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6115050" cy="714356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Игровые технологии:</a:t>
            </a:r>
            <a:endParaRPr lang="ru-RU" b="1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214290"/>
            <a:ext cx="6572296" cy="48117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«Большая игра»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a2b2.ru/storage/images/person/141256/news/19983/41566_preview_IMG_250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71480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D:\Света\МОЕ ПЛАНЫ на 2019-20 уч.год СТАРШАЯ ГРУППА\ст.гр. декабрь 2019г\фото декабря\IMG_39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500438"/>
            <a:ext cx="3429024" cy="267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на поезд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000108"/>
            <a:ext cx="344426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comp\Desktop\аттестация 2022\фото для презентации\IMG_152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929066"/>
            <a:ext cx="314327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:\Users\comp\Desktop\аттестация 2022\фото для презентации\IMG_43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000504"/>
            <a:ext cx="292895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D:\Света\МОЕ СРЕДНЯЯ ГРУППА 18-19 г\тематические фотки средняя группа 18-19г\IMG_10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214422"/>
            <a:ext cx="328614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https://a2b2.ru/storage/images/person/141256/news/20253/41964_preview_IMG_20190927_092453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785794"/>
            <a:ext cx="321471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D:\Света\МОЕ СРЕДНЯЯ ГРУППА 18-19 г\Индия, житнль планеты земля ср гр\IMG_1478.JPG"/>
          <p:cNvPicPr/>
          <p:nvPr/>
        </p:nvPicPr>
        <p:blipFill>
          <a:blip r:embed="rId6" cstate="print"/>
          <a:srcRect b="21517"/>
          <a:stretch>
            <a:fillRect/>
          </a:stretch>
        </p:blipFill>
        <p:spPr bwMode="auto">
          <a:xfrm>
            <a:off x="214282" y="3786190"/>
            <a:ext cx="350046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571472" y="214290"/>
            <a:ext cx="211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«Открытые двери»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«День свободной игры» («День без игрушек»)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6115050" cy="928694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Проект «Игра 4Д»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8605"/>
            <a:ext cx="67866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2018г -2022г.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 Проекта «Игра 4D».  Организован «Университетом  Детства» «Рыбаков Фонда». На протяжении периода была награждена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сертификатами: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«Участник игры»,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«Мастер игры»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организатор Всероссийского Фестиваль Игра 4D.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Зеленогорске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сертификат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«Организатора игры».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организатор Фестиваля дворовой игры "Выходи играть" в рамках празднования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 летнего юбилея системы образования г.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Зеленогорска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дошкольников детских садов города.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comp\Desktop\44907_Sertifikat Mastera igry_56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29066"/>
            <a:ext cx="214314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:\Света\СЕРТИФИКАТЫ,  инфа для награждения  и грамоты\сертификат игра 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500570"/>
            <a:ext cx="2000264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comp\Desktop\1орг_page-0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786190"/>
            <a:ext cx="207167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comp\Desktop\Сертификат 4д игры вручается Новоселовой Светлане Владимировне_page-00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214686"/>
            <a:ext cx="2109789" cy="282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a2b2.ru/storage/images/person/141256/events/20679/73903_preview_38784_IMG-20180518-WA001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2714644" cy="364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8" name="Picture 8" descr="https://a2b2.ru/storage/images/person/141256/events/23424/83703_preview_83508_IMG_20190830_10355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3500462" cy="262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https://a2b2.ru/storage/images/person/141256/events/23424/83546_preview_IMG_293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42852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9" name="Picture 9" descr="C:\Users\comp\Desktop\младшая группа на Набережной\игра 4Д младшая\игра апреля картошка\IMG_97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928934"/>
            <a:ext cx="2357454" cy="2640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0" name="Picture 10" descr="C:\Users\comp\Desktop\младшая группа на Набережной\игра 4Д младшая\игра апреля картошка\игры весна-красна, день, ночь\IMG_98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500570"/>
            <a:ext cx="2689421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6115050" cy="428604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Профилактика ДДТТ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071810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Света\МОЕ 2020-2021 ПОДГОТОВИТЕЛЬНАЯ\Естествознайка\что растоворяется в воде\IMG_71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2500330" cy="1911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D:\Света\МОЕ ПЛАНЫ на 2019-20 уч.год СТАРШАЯ ГРУППА\по ПДД\IMG_46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28604"/>
            <a:ext cx="2524143" cy="1893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a2b2.ru/storage/images/person/141764/section/54341/58606_preview_IMG_20180202_100542_1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572008"/>
            <a:ext cx="2428892" cy="2084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a2b2.ru/storage/images/person/141256/events/18286/65938_IMG_7885.jpeg"/>
          <p:cNvPicPr/>
          <p:nvPr/>
        </p:nvPicPr>
        <p:blipFill>
          <a:blip r:embed="rId6"/>
          <a:srcRect l="3595" t="15878" r="6067"/>
          <a:stretch>
            <a:fillRect/>
          </a:stretch>
        </p:blipFill>
        <p:spPr bwMode="auto">
          <a:xfrm>
            <a:off x="3071802" y="4867280"/>
            <a:ext cx="3071834" cy="1847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:\Света\МОЕ ПЛАНЫ на 2019-20 уч.год СТАРШАЯ ГРУППА\Рейд РДП декабрь\IMG_401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214290"/>
            <a:ext cx="2579375" cy="175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comp\Desktop\аттестация 2022\фото для презентации\IMG_406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1857364"/>
            <a:ext cx="2590807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comp\Desktop\аттестация 2022\фото для презентации\IMG_4097.JPG"/>
          <p:cNvPicPr/>
          <p:nvPr/>
        </p:nvPicPr>
        <p:blipFill>
          <a:blip r:embed="rId9" cstate="print"/>
          <a:srcRect t="8367" r="-3571" b="15625"/>
          <a:stretch>
            <a:fillRect/>
          </a:stretch>
        </p:blipFill>
        <p:spPr bwMode="auto">
          <a:xfrm>
            <a:off x="3428992" y="2428868"/>
            <a:ext cx="221457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http://a2b2.ru/storage/images/person/141256/events/18286/65933_IMG_7841.jpeg"/>
          <p:cNvPicPr/>
          <p:nvPr/>
        </p:nvPicPr>
        <p:blipFill>
          <a:blip r:embed="rId10" cstate="print"/>
          <a:srcRect l="4317" t="8633" b="2015"/>
          <a:stretch>
            <a:fillRect/>
          </a:stretch>
        </p:blipFill>
        <p:spPr bwMode="auto">
          <a:xfrm>
            <a:off x="285720" y="2500306"/>
            <a:ext cx="2733998" cy="1928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a2b2.ru/storage/images/person/141256/events/18286/65941_IMG_7929.jpeg"/>
          <p:cNvPicPr/>
          <p:nvPr/>
        </p:nvPicPr>
        <p:blipFill>
          <a:blip r:embed="rId11"/>
          <a:srcRect l="11298" t="13718" r="1683" b="3610"/>
          <a:stretch>
            <a:fillRect/>
          </a:stretch>
        </p:blipFill>
        <p:spPr bwMode="auto">
          <a:xfrm>
            <a:off x="5857884" y="3643314"/>
            <a:ext cx="3143272" cy="1938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14282" y="71414"/>
            <a:ext cx="6500857" cy="6311922"/>
          </a:xfrm>
        </p:spPr>
        <p:txBody>
          <a:bodyPr/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Родители- активные участники образовательного процесса.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Света\с- т материалы  и  консультации для педагогов\Стороительство зимней площадки\Фото00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714620"/>
            <a:ext cx="2428892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1" name="Picture 3" descr="https://a2b2.ru/storage/images/person/141256/news/21168/43714_preview_IMG_460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786322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3" name="Picture 5" descr="https://a2b2.ru/storage/images/person/141256/news/21168/43724_preview_IMG_463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643446"/>
            <a:ext cx="2714644" cy="2035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В своих потомках снова возрождаясь, течёт река бессмертного полка.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928670"/>
            <a:ext cx="285752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5" name="Picture 7" descr="родители вместе с детьми на флэшмоб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571480"/>
            <a:ext cx="2571767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s://a2b2.ru/storage/images/person/141256/news/19792/41317_preview_IMG_2313.jpe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3857628"/>
            <a:ext cx="292895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6" name="Picture 8" descr="D:\Света\МОЕ 2020-2021 ПОДГОТОВИТЕЛЬНАЯ\Новый год 2020\IMG_60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2643182"/>
            <a:ext cx="2714644" cy="2035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14282" y="71414"/>
            <a:ext cx="6500857" cy="6311922"/>
          </a:xfrm>
        </p:spPr>
        <p:txBody>
          <a:bodyPr/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Сохранение и укрепление здоровья воспитанников.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обучение детей элементарным правилам здорового образа жизни;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соблюдение режима двигательной активности воспитанников в течение дня; 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использование приёмов релаксации в режиме дня;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взаимодействие с семьей по профилактике и укреплению здоровья детей. 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Результат: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воспитанников имеется стойкая динамика снижения простудных заболеваний;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сформирован высокий интерес к занятиям физической культурой (многие занимались и занимаются в городских спортивных секциях),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усвоены основные культурно–гигиенические навыки,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сформировано представление о здоровом образе жизни. </a:t>
            </a: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6115050" cy="928694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Результаты  деятельности к завершению дошкольного образования: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6500857" cy="6097608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владеет основными культурными способами деятельности;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положительно относится к окружающему миру;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проявляет инициативу и самостоятельность;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проявляет любознательность;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обладает воображением;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достаточно хорошо владеет устной речью;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способен к волевым усилиям;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 следовать социальным нормам поведения и правилам.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моей педагогической деятельности: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реализация ООП ДО МБДОУ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/с № 23.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158163" cy="3482975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достижения цели я решаю ряд задач: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условия для освоения  детьми с ОВЗ ООП, разносторонне развивать с учетом особых образовательных потребностей.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и обогащать  предметно-развивающую среду в группе для развития познавательной и творческой деятельности дошкольников  учитывая возрастные особенности, индивидуальные способности и запросы воспитанников.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повышать уровень развития детей,  их социальных, нравственных, эстетических, интеллектуальных, физических качеств, инициативности, самостоятельности и ответственности, формировать предпосылки  учебной деятельности.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условия для сохранения и укрепления физического и психического здоровья детей и их эмоционального благополучия.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обеспечить психолого-педагогическую поддержку семьей и повысить компетентность родителей (законных представителей) в вопросах развития и образования, охраны и укрепления здоровья детей.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6115050" cy="1154112"/>
          </a:xfrm>
        </p:spPr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Уровень профессиональной компетенции позволяет мне обобщать и распространять педагогический опыт и мастерство,</a:t>
            </a:r>
            <a:r>
              <a:rPr lang="ru-RU" sz="1600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участвовать в конкурсах и методических мероприятиях  различного уровня.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7358082" cy="5357850"/>
          </a:xfrm>
        </p:spPr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2018г.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участие в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Всероссийском конкурсе «Воспитатели России»,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номинации: «Лучший воспитатель образовательной организации».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Диплом за 2 место в муниципальном этапе.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2018г.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участие в краевом конкурсе  «Мир понарошку» (создание условий для игровой деятельности в группах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/с).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2019г.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участие в  летней школе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«Итоги экспериментальной апробации и перспективы работы сетевых площадок, реализующих ООП Вдохновение».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2019г.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победитель регионального этапа Всероссийского конкурса «Лучший педагог по обучению основам безопасного поведения на дорогах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педагог-консультант Городской базовой площадки «Совершенствование профессиональной компетентности младших воспитателей в условиях реализации ФГОС ДО».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педагог-консультант Службы психолого-педагогической и консультативной помощи родителям (законным представителям) с детьми в  возрасте от 0 до 3 лет.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2020, 21гг.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Международном конкурсе им. Л.С.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Выготского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66800" y="304800"/>
            <a:ext cx="75438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85720" y="357142"/>
            <a:ext cx="6643734" cy="6500858"/>
          </a:xfrm>
        </p:spPr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.– педагог-консультант Городской базовой площадки «Организация педагогических наблюдений в ДОО».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2020 – 2021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вела работу по апробации и внедрению модуля по познавательно-исследовательской деятельности. По результатам работы описан практический материал.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Материал представлен в методическую службу специалистам УО г.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Зеленогорска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для создания сборника по ПИД.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участие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Всероссийском конкурсе «Воспитатели России», в номинации «Верность профессии».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2021г.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участник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Международного образовательного марафона «Математика без тетрадки».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2021г 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участник конкурс дистанционных педагогов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ШколаРосатомаЭтоМы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ЦПИ по теме: «Индивидуализация образовательного процесса через призму ведения педагогических наблюдений». Провела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онлайн-событие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: «От наблюдений к действиям. Разработка плана педагогических действий на основе наблюдений. Знакомство с микропрограммами».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участие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проекте «Инновационные практики с "Вдохновением"».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Представила описание обобщенного педагогического опыта в секции: «Организация развивающей предметно-пространственной среды в ДОО соответствии с ООП ДО </a:t>
            </a:r>
            <a:r>
              <a:rPr lang="he-IL" sz="1600" dirty="0" smtClean="0">
                <a:latin typeface="Times New Roman" pitchFamily="18" charset="0"/>
                <a:cs typeface="Times New Roman" pitchFamily="18" charset="0"/>
              </a:rPr>
              <a:t>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Вдохновение», для дальнейшей публикации в сборнике.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6786610" cy="6858000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В работе использую  сетевое взаимодействие 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делюсь опытом работы  на странице российской социальной сети интернет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 группах:  ДОУ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/с № 23, «Безопасность детей на дорогах ЗАТО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г.Зеленогорск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  родительской  группе  в приложение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Viber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 г . - на сайте Всероссийского СМИ «Образовательный портал «Академия Интеллектуального развития» публикация из опыта работы: Образовательная практика: «День свободной игры» 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г.  На сайте «Пространство  Вдохновения», в разделе «Ярмарка идей» опыт работы : «Поддержка и популяризация культуры детской игры»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идр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2020-2021г. – участник международного педагогического кафе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Финград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2015 г. веду личный педагогический сайт в сети интернет.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Адрес моего сайта </a:t>
            </a:r>
            <a:r>
              <a:rPr lang="ru-RU" sz="1600" b="1" dirty="0" smtClean="0"/>
              <a:t>: </a:t>
            </a:r>
            <a:r>
              <a:rPr lang="en-US" sz="1600" u="sng" dirty="0" smtClean="0">
                <a:hlinkClick r:id="rId3"/>
              </a:rPr>
              <a:t>https://novloselova_s_v.a2b2.ru</a:t>
            </a:r>
            <a:r>
              <a:rPr lang="ru-RU" sz="1600" u="sng" dirty="0" smtClean="0"/>
              <a:t> </a:t>
            </a:r>
            <a:endParaRPr lang="ru-RU" sz="1600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Добро пожаловать!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6143625" cy="5857916"/>
          </a:xfrm>
        </p:spPr>
        <p:txBody>
          <a:bodyPr/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500166" y="108368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142852"/>
            <a:ext cx="4572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период была награждена</a:t>
            </a: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comp\Desktop\аттестация 2022\дипломы и грамоты\IMG_00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857232"/>
            <a:ext cx="221457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comp\Desktop\аттестация 2022\дипломы и грамоты\IMG_00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642918"/>
            <a:ext cx="214314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comp\Desktop\аттестация 2022\дипломы и грамоты\IMG_00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000504"/>
            <a:ext cx="2000264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comp\Desktop\аттестация 2022\дипломы и грамоты\IMG_007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857628"/>
            <a:ext cx="2000264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comp\Desktop\аттестация 2022\дипломы и грамоты\IMG_007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714356"/>
            <a:ext cx="207170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comp\Desktop\аттестация 2022\дипломы и грамоты\IMG_008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4429132"/>
            <a:ext cx="171451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comp\Desktop\аттестация 2022\дипломы и грамоты\IMG_012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3929066"/>
            <a:ext cx="2000264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6143625" cy="5857916"/>
          </a:xfrm>
        </p:spPr>
        <p:txBody>
          <a:bodyPr/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500166" y="108368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428604"/>
            <a:ext cx="7358114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 smtClean="0">
              <a:solidFill>
                <a:srgbClr val="231F20"/>
              </a:solidFill>
              <a:latin typeface="Verdana"/>
            </a:endParaRPr>
          </a:p>
          <a:p>
            <a:endParaRPr lang="ru-RU" sz="1000" dirty="0" smtClean="0">
              <a:solidFill>
                <a:srgbClr val="231F20"/>
              </a:solidFill>
              <a:latin typeface="Verdana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2019г. </a:t>
            </a:r>
            <a:r>
              <a:rPr lang="ru-RU" sz="1400" b="1" u="sng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Обучение по курсу ПК </a:t>
            </a:r>
            <a:r>
              <a:rPr lang="ru-RU" sz="1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"Развитие профессиональной компетентности воспитателя ДОО в соответствии с </a:t>
            </a:r>
            <a:r>
              <a:rPr lang="ru-RU" sz="1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профстандартом</a:t>
            </a:r>
            <a:r>
              <a:rPr lang="ru-RU" sz="1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" в отделении дополнительного профессионального образования ООО ЦНОИ, г. Санкт-Петербург, удостоверение </a:t>
            </a:r>
            <a:r>
              <a:rPr lang="ru-RU" sz="1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рег</a:t>
            </a:r>
            <a:r>
              <a:rPr lang="ru-RU" sz="1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/номер 78/24-146, </a:t>
            </a:r>
            <a:r>
              <a:rPr lang="ru-RU" sz="16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72часа.</a:t>
            </a:r>
          </a:p>
          <a:p>
            <a:endParaRPr lang="ru-RU" sz="14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2020-2021г. </a:t>
            </a:r>
            <a:r>
              <a:rPr lang="ru-RU" sz="1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Обучение  по программе АНО ДПО «Национальный институт качества образования» для инновационных площадок, работающих по теме «Развитие качества дошкольного образования с использованием инструментария МКДО на образовательной платформе "Вдохновение"». </a:t>
            </a:r>
          </a:p>
          <a:p>
            <a:endParaRPr lang="ru-RU" sz="14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2021г. </a:t>
            </a:r>
            <a:r>
              <a:rPr lang="ru-RU" sz="1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Обучение в ЦПИ по теме: «Кейс-технология как инструмент  развития игрового опыта </a:t>
            </a:r>
            <a:r>
              <a:rPr lang="ru-RU" sz="1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детей,обеспечивающий</a:t>
            </a:r>
            <a:r>
              <a:rPr lang="ru-RU" sz="1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успешное </a:t>
            </a:r>
            <a:r>
              <a:rPr lang="ru-RU" sz="1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социальное-коммуникативное</a:t>
            </a:r>
            <a:r>
              <a:rPr lang="ru-RU" sz="1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развитие дошкольников» в рамках конкурса дистанционных педагогов </a:t>
            </a:r>
            <a:r>
              <a:rPr lang="ru-RU" sz="14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«Школа </a:t>
            </a:r>
            <a:r>
              <a:rPr lang="ru-RU" sz="14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Росатома</a:t>
            </a:r>
            <a:r>
              <a:rPr lang="ru-RU" sz="14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– это мы!» г. </a:t>
            </a:r>
            <a:r>
              <a:rPr lang="ru-RU" sz="14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Саров</a:t>
            </a:r>
            <a:r>
              <a:rPr lang="ru-RU" sz="14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2021г.</a:t>
            </a:r>
            <a:r>
              <a:rPr lang="ru-RU" sz="1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</a:t>
            </a:r>
            <a:r>
              <a:rPr lang="ru-RU" sz="1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в ООО "Центр инновационного образования и воспитания". На портале «Единый урок» прошла обучение по программам: "Обеспечение санитарно-эпидемиологических требований к образовательным организациям согласно СП 2.4. 3648-20"; "Профилактика гриппа и </a:t>
            </a:r>
            <a:r>
              <a:rPr lang="ru-RU" sz="1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сотрых</a:t>
            </a:r>
            <a:r>
              <a:rPr lang="ru-RU" sz="1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респираторных вирусных инфекций, в том числе новой </a:t>
            </a:r>
            <a:r>
              <a:rPr lang="ru-RU" sz="1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инфекции (COVID-19)"; "Навыки оказания </a:t>
            </a:r>
            <a:r>
              <a:rPr lang="ru-RU" sz="1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певой</a:t>
            </a:r>
            <a:r>
              <a:rPr lang="ru-RU" sz="1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помощи в образовательных </a:t>
            </a:r>
            <a:r>
              <a:rPr lang="ru-RU" sz="1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организайиях</a:t>
            </a:r>
            <a:r>
              <a:rPr lang="ru-RU" sz="1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". </a:t>
            </a:r>
            <a:r>
              <a:rPr lang="ru-RU" sz="14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(36ч+36ч)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2022 г.</a:t>
            </a:r>
            <a:r>
              <a:rPr lang="ru-RU" sz="1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u="sng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Обучение по курсу ПК </a:t>
            </a:r>
            <a:r>
              <a:rPr lang="ru-RU" sz="1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"Образование детей с ограниченными возможностями здоровья в условиях реализации ФГОС (инклюзивное образование)" в отделении дополнительного профессионального образования ООО ЦНОИ, г. Санкт-Петербург, удостоверение </a:t>
            </a:r>
            <a:r>
              <a:rPr lang="ru-RU" sz="1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рег</a:t>
            </a:r>
            <a:r>
              <a:rPr lang="ru-RU" sz="1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/номер 78/78-1879, </a:t>
            </a: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72часа.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2000240"/>
            <a:ext cx="7543800" cy="50006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0" indent="0" algn="ctr">
              <a:buFont typeface="Wingdings" pitchFamily="2" charset="2"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Желаю всем вдохновения, оптимизма, творческих успехов, веры в счастливое будущее!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sz="1600" b="1" dirty="0" smtClean="0"/>
          </a:p>
          <a:p>
            <a:pPr marL="0" indent="0" algn="ctr"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sz="16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36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6115050" cy="785794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Формы образовательной деятельности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6572296" cy="5857916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образовательные события, 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экспериментирование и исследование, 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проектная деятельность, 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ситуации (игровые ситуации, проблемные ситуации, ситуативный разговор),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социальные акции. 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 организации образовательного процесса руководствуюсь следующими принципами: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эмоционального благополучия;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содействия, сотрудничества и участия;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обогащения развития через поддержку детской инициативы и интересов;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поддержке игры во всех ее видах и формах;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поддержки любознательности и исследовательской активности;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признания права на ошибку;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обучения на примере поведения взрослого;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вариативности форм и гибкости планирования;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преемственности с начальным общим образованием.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6115050" cy="785794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работе применяю современные образовательные технологии: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4429156" cy="3357586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образовательные события,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игровые,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ИКТ,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проектной деятельности,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исследовательской деятельности,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Технологии эффективной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социализации Н.П. Гришаевой.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«План-дело-анализ» Л.В. Свирской;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«Утренний круг»;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Метод трёх вопросов</a:t>
            </a:r>
          </a:p>
        </p:txBody>
      </p:sp>
      <p:pic>
        <p:nvPicPr>
          <p:cNvPr id="11" name="Рисунок 10" descr="C:\Users\comp\Desktop\младшая группа на Набережной\игра\IMG_86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785794"/>
            <a:ext cx="285752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comp\Desktop\младшая группа на Набережной\август\IMG_83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143380"/>
            <a:ext cx="214314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:\Света\МОЕ 2020-2021 ПОДГОТОВИТЕЛЬНАЯ\февраль подгот гр\IMG_67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571876"/>
            <a:ext cx="257176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comp\Desktop\аттестация 2022\фото для презентации\IMG_43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314327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D:\Света\МОЕ 2020-2021 ПОДГОТОВИТЕЛЬНАЯ\февраль подгот гр\IMG_68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857628"/>
            <a:ext cx="314327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D:\Света\МОЕ 2020-2021 ПОДГОТОВИТЕЛЬНАЯ\Естествознайка\IMG_60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500438"/>
            <a:ext cx="350046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C:\Users\comp\Desktop\аттестация 2022\фото для презентации\DSC_506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714356"/>
            <a:ext cx="371477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6115050" cy="1154112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</a:t>
            </a:r>
          </a:p>
        </p:txBody>
      </p:sp>
      <p:pic>
        <p:nvPicPr>
          <p:cNvPr id="1027" name="Picture 3" descr="D:\Света\МОЕ 2020-2021 ПОДГОТОВИТЕЛЬНАЯ\для юм\IMG_3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785794"/>
            <a:ext cx="3047989" cy="2285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D:\Света\МОЕ 2020-2021 ПОДГОТОВИТЕЛЬНАЯ\для юм\IMG_11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4"/>
            <a:ext cx="304802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comp\Desktop\младшая группа на Набережной\игра\IMG_86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714356"/>
            <a:ext cx="314327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Света\МОЕ 2020-2021 ПОДГОТОВИТЕЛЬНАЯ\Естествознайка\IMG_608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643314"/>
            <a:ext cx="300039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omp\Desktop\младшая группа на Набережной\апрель 22\IMG_9865.JPG"/>
          <p:cNvPicPr>
            <a:picLocks noChangeAspect="1" noChangeArrowheads="1"/>
          </p:cNvPicPr>
          <p:nvPr/>
        </p:nvPicPr>
        <p:blipFill>
          <a:blip r:embed="rId3" cstate="print"/>
          <a:srcRect t="17647"/>
          <a:stretch>
            <a:fillRect/>
          </a:stretch>
        </p:blipFill>
        <p:spPr bwMode="auto">
          <a:xfrm>
            <a:off x="6215074" y="1643050"/>
            <a:ext cx="2667443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comp\Desktop\младшая группа на Набережной\август\IMG_82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42852"/>
            <a:ext cx="271464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comp\Desktop\младшая группа на Набережной\август\IMG_82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93" y="142852"/>
            <a:ext cx="323852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:\Света\МОЕ СРЕДНЯЯ ГРУППА 18-19 г\тематические фотки средняя группа 18-19г\IMG_1090.JPG"/>
          <p:cNvPicPr/>
          <p:nvPr/>
        </p:nvPicPr>
        <p:blipFill>
          <a:blip r:embed="rId6" cstate="print"/>
          <a:srcRect l="8818" b="14895"/>
          <a:stretch>
            <a:fillRect/>
          </a:stretch>
        </p:blipFill>
        <p:spPr bwMode="auto">
          <a:xfrm>
            <a:off x="1928794" y="2428868"/>
            <a:ext cx="314327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comp\Desktop\младшая группа на Набережной\апрель 22\IMG_98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4643446"/>
            <a:ext cx="2786082" cy="2089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D:\Света\МОЕ 2020-2021 ПОДГОТОВИТЕЛЬНАЯ\эстафета\IMG_62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500570"/>
            <a:ext cx="2833708" cy="2125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10" y="0"/>
            <a:ext cx="5643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поддержания детской инициативы и самостоятельности использую: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0042"/>
            <a:ext cx="58579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опыты и экспериментирование;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самостоятельную творческую деятельность;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проектную деятельность;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«Утренний круг», (технология)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 Метод трёх вопросов», (технология)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«План-дело-анализ» Л.В. Свирской; (технология)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«Ситуации месяца» (Н.П. Гришаева).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comp\Desktop\аттестация 2022\фото для презентации\IMG_6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643182"/>
            <a:ext cx="295277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comp\Desktop\аттестация 2022\фото для презентации\IMG_43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357430"/>
            <a:ext cx="285752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comp\Desktop\младшая группа на Набережной\сентябрь 21г\IMG_83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500570"/>
            <a:ext cx="2952739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C:\Users\comp\Desktop\аттестация 2022\фото для презентации\IMG_54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290"/>
            <a:ext cx="300039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C:\Users\comp\Desktop\аттестация 2022\фото для презентации\IMG_54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428868"/>
            <a:ext cx="285752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D:\Света\МОЕ 2020-2021 ПОДГОТОВИТЕЛЬНАЯ\Естествознайка\воздух расширяется при нагревании\IMG_647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2852"/>
            <a:ext cx="264320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D:\Света\МОЕ 2020-2021 ПОДГОТОВИТЕЛЬНАЯ\Естествознайка\что растоворяется в воде\IMG_707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572008"/>
            <a:ext cx="279086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comp\Desktop\младшая группа на Набережной\август\IMG_826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428868"/>
            <a:ext cx="2614613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comp\Desktop\младшая группа на Набережной\август\IMG_813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786322"/>
            <a:ext cx="2500330" cy="185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comp\Desktop\младшая группа на Набережной\сентябрь 21г\IMG_844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4786322"/>
            <a:ext cx="2643206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ттестация 202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аттестация 2022</Template>
  <TotalTime>887</TotalTime>
  <Words>1026</Words>
  <Application>Microsoft Office PowerPoint</Application>
  <PresentationFormat>Экран (4:3)</PresentationFormat>
  <Paragraphs>162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аттестация 2022</vt:lpstr>
      <vt:lpstr>Результаты профессиональной педагогической деятельности Новоселовой Светланы Владимировны,  воспитателя МБДОУ Детский сад комбинированного вида № 23 «Солнышко»  г. Зеленогорск </vt:lpstr>
      <vt:lpstr>Цель моей педагогической деятельности:  реализация ООП ДО МБДОУ д/с № 23.  </vt:lpstr>
      <vt:lpstr>Формы образовательной деятельности</vt:lpstr>
      <vt:lpstr>В работе применяю современные образовательные технологии: </vt:lpstr>
      <vt:lpstr>Слайд 5</vt:lpstr>
      <vt:lpstr>Развивающая предметно-пространственная среда</vt:lpstr>
      <vt:lpstr>Слайд 7</vt:lpstr>
      <vt:lpstr>Слайд 8</vt:lpstr>
      <vt:lpstr>Слайд 9</vt:lpstr>
      <vt:lpstr>    Совместно с детьми реализовали проекты</vt:lpstr>
      <vt:lpstr>      </vt:lpstr>
      <vt:lpstr>Игровые технологии:</vt:lpstr>
      <vt:lpstr>Слайд 13</vt:lpstr>
      <vt:lpstr>Проект «Игра 4Д»</vt:lpstr>
      <vt:lpstr>Слайд 15</vt:lpstr>
      <vt:lpstr>          Профилактика ДДТТ</vt:lpstr>
      <vt:lpstr>Слайд 17</vt:lpstr>
      <vt:lpstr>Слайд 18</vt:lpstr>
      <vt:lpstr>Результаты  деятельности к завершению дошкольного образования:</vt:lpstr>
      <vt:lpstr>Уровень профессиональной компетенции позволяет мне обобщать и распространять педагогический опыт и мастерство, участвовать в конкурсах и методических мероприятиях  различного уровня.</vt:lpstr>
      <vt:lpstr>Слайд 21</vt:lpstr>
      <vt:lpstr>Слайд 22</vt:lpstr>
      <vt:lpstr>Слайд 23</vt:lpstr>
      <vt:lpstr>Слайд 24</vt:lpstr>
      <vt:lpstr>Слайд 25</vt:lpstr>
    </vt:vector>
  </TitlesOfParts>
  <Company>StartSoft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профессиональной педагогической деятельности Новоселовой Светланы Владимировны,  воспитателя МБДОУ Детский сад комбинированного вида № 23 «Солнышко»  г. Зеленогорск</dc:title>
  <dc:creator>comp</dc:creator>
  <cp:lastModifiedBy>comp</cp:lastModifiedBy>
  <cp:revision>98</cp:revision>
  <dcterms:created xsi:type="dcterms:W3CDTF">2022-05-07T08:36:18Z</dcterms:created>
  <dcterms:modified xsi:type="dcterms:W3CDTF">2022-08-16T13:21:30Z</dcterms:modified>
</cp:coreProperties>
</file>